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9615" autoAdjust="0"/>
  </p:normalViewPr>
  <p:slideViewPr>
    <p:cSldViewPr snapToGrid="0" snapToObjects="1">
      <p:cViewPr varScale="1">
        <p:scale>
          <a:sx n="66" d="100"/>
          <a:sy n="66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18722-9247-6E42-8BBA-0D648319CC7D}" type="datetimeFigureOut">
              <a:rPr lang="en-US" smtClean="0"/>
              <a:t>8/28/12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F1DDF-2925-AD49-8B9D-C2E1A51CA3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52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Ice breaker introduce</a:t>
            </a:r>
            <a:r>
              <a:rPr lang="en-US" baseline="0" dirty="0" smtClean="0"/>
              <a:t> each other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Review syllabus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Show wiki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Tell about </a:t>
            </a:r>
            <a:r>
              <a:rPr lang="en-US" baseline="0" smtClean="0"/>
              <a:t>the meeting at 2PM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F1DDF-2925-AD49-8B9D-C2E1A51CA3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30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F1DDF-2925-AD49-8B9D-C2E1A51CA3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34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F1DDF-2925-AD49-8B9D-C2E1A51CA3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08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F1DDF-2925-AD49-8B9D-C2E1A51CA3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43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F6B1D345-97D6-5E4A-9170-D29716920D5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512CCEE-C748-9D44-833F-6DB825C5E3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mcom140.wikispaces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Communication Theories &amp; Practices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MCOM 140</a:t>
            </a:r>
          </a:p>
          <a:p>
            <a:endParaRPr lang="en-US" dirty="0"/>
          </a:p>
          <a:p>
            <a:r>
              <a:rPr lang="en-US" dirty="0" smtClean="0"/>
              <a:t>Dr. Carol Walker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723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 &amp; You</a:t>
            </a:r>
          </a:p>
          <a:p>
            <a:r>
              <a:rPr lang="en-US" dirty="0" smtClean="0"/>
              <a:t>Syllabus</a:t>
            </a:r>
          </a:p>
          <a:p>
            <a:r>
              <a:rPr lang="en-US" dirty="0" smtClean="0">
                <a:hlinkClick r:id="rId3"/>
              </a:rPr>
              <a:t>Wiki</a:t>
            </a:r>
            <a:endParaRPr lang="en-US" dirty="0" smtClean="0"/>
          </a:p>
          <a:p>
            <a:r>
              <a:rPr lang="en-US" dirty="0" smtClean="0"/>
              <a:t>D2L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952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Symbols of Communication</a:t>
            </a:r>
            <a:endParaRPr lang="en-US" dirty="0"/>
          </a:p>
        </p:txBody>
      </p:sp>
      <p:pic>
        <p:nvPicPr>
          <p:cNvPr id="4" name="Content Placeholder 3" descr="ogden's triangl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407" r="-43407"/>
          <a:stretch>
            <a:fillRect/>
          </a:stretch>
        </p:blipFill>
        <p:spPr/>
      </p:pic>
      <p:pic>
        <p:nvPicPr>
          <p:cNvPr id="5" name="Picture 4" descr="Alle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98" y="3741421"/>
            <a:ext cx="2286000" cy="2324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1770" y="6354347"/>
            <a:ext cx="11464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rodsmith.org.uk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723722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Communication?</a:t>
            </a:r>
            <a:endParaRPr lang="en-US" dirty="0"/>
          </a:p>
        </p:txBody>
      </p:sp>
      <p:pic>
        <p:nvPicPr>
          <p:cNvPr id="4" name="Content Placeholder 3" descr="Comm_diagra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3" b="2113"/>
          <a:stretch>
            <a:fillRect/>
          </a:stretch>
        </p:blipFill>
        <p:spPr>
          <a:xfrm>
            <a:off x="1148888" y="1933480"/>
            <a:ext cx="6878282" cy="3681895"/>
          </a:xfrm>
        </p:spPr>
      </p:pic>
      <p:sp>
        <p:nvSpPr>
          <p:cNvPr id="5" name="TextBox 4"/>
          <p:cNvSpPr txBox="1"/>
          <p:nvPr/>
        </p:nvSpPr>
        <p:spPr>
          <a:xfrm>
            <a:off x="813682" y="6468595"/>
            <a:ext cx="29761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http://</a:t>
            </a:r>
            <a:r>
              <a:rPr lang="en-US" sz="1100" dirty="0" err="1"/>
              <a:t>www.vtaide.com</a:t>
            </a:r>
            <a:r>
              <a:rPr lang="en-US" sz="1100" dirty="0"/>
              <a:t>/</a:t>
            </a:r>
            <a:r>
              <a:rPr lang="en-US" sz="1100" dirty="0" err="1"/>
              <a:t>lifeskills</a:t>
            </a:r>
            <a:r>
              <a:rPr lang="en-US" sz="1100" dirty="0"/>
              <a:t>/</a:t>
            </a:r>
            <a:r>
              <a:rPr lang="en-US" sz="1100" dirty="0" err="1"/>
              <a:t>verbalC.htm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3254728" y="5710927"/>
            <a:ext cx="2337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Linear Model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3392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Model</a:t>
            </a:r>
            <a:endParaRPr lang="en-US" dirty="0"/>
          </a:p>
        </p:txBody>
      </p:sp>
      <p:pic>
        <p:nvPicPr>
          <p:cNvPr id="6" name="Content Placeholder 5" descr="Interactive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4" b="71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6894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98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114</TotalTime>
  <Words>57</Words>
  <Application>Microsoft Macintosh PowerPoint</Application>
  <PresentationFormat>On-screen Show (4:3)</PresentationFormat>
  <Paragraphs>23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Capital</vt:lpstr>
      <vt:lpstr>Communication Theories &amp; Practices</vt:lpstr>
      <vt:lpstr>Introduction </vt:lpstr>
      <vt:lpstr>Symbols of Communication</vt:lpstr>
      <vt:lpstr>What is Communication?</vt:lpstr>
      <vt:lpstr>Interactive Model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Theories &amp; Practices</dc:title>
  <dc:creator>Carol Walker</dc:creator>
  <cp:lastModifiedBy>Carol Walker</cp:lastModifiedBy>
  <cp:revision>15</cp:revision>
  <dcterms:created xsi:type="dcterms:W3CDTF">2012-08-27T23:39:57Z</dcterms:created>
  <dcterms:modified xsi:type="dcterms:W3CDTF">2012-08-28T15:23:28Z</dcterms:modified>
</cp:coreProperties>
</file>